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58" r:id="rId6"/>
    <p:sldId id="265" r:id="rId7"/>
    <p:sldId id="259" r:id="rId8"/>
    <p:sldId id="260" r:id="rId9"/>
    <p:sldId id="261" r:id="rId10"/>
    <p:sldId id="263" r:id="rId11"/>
    <p:sldId id="266" r:id="rId12"/>
    <p:sldId id="267" r:id="rId13"/>
    <p:sldId id="264"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9" autoAdjust="0"/>
    <p:restoredTop sz="94660"/>
  </p:normalViewPr>
  <p:slideViewPr>
    <p:cSldViewPr snapToGrid="0">
      <p:cViewPr varScale="1">
        <p:scale>
          <a:sx n="86" d="100"/>
          <a:sy n="86" d="100"/>
        </p:scale>
        <p:origin x="331"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35FBCA2-9198-4E22-82AE-79F9F273CA0D}" type="datetimeFigureOut">
              <a:rPr lang="en-GB" smtClean="0"/>
              <a:t>09/09/2025</a:t>
            </a:fld>
            <a:endParaRPr lang="en-GB"/>
          </a:p>
        </p:txBody>
      </p:sp>
      <p:sp>
        <p:nvSpPr>
          <p:cNvPr id="5" name="Footer Placeholder 4"/>
          <p:cNvSpPr>
            <a:spLocks noGrp="1"/>
          </p:cNvSpPr>
          <p:nvPr>
            <p:ph type="ftr" sz="quarter" idx="11"/>
          </p:nvPr>
        </p:nvSpPr>
        <p:spPr>
          <a:xfrm>
            <a:off x="2416500" y="329307"/>
            <a:ext cx="4973915" cy="309201"/>
          </a:xfrm>
        </p:spPr>
        <p:txBody>
          <a:bodyPr/>
          <a:lstStyle/>
          <a:p>
            <a:endParaRPr lang="en-GB"/>
          </a:p>
        </p:txBody>
      </p:sp>
      <p:sp>
        <p:nvSpPr>
          <p:cNvPr id="6" name="Slide Number Placeholder 5"/>
          <p:cNvSpPr>
            <a:spLocks noGrp="1"/>
          </p:cNvSpPr>
          <p:nvPr>
            <p:ph type="sldNum" sz="quarter" idx="12"/>
          </p:nvPr>
        </p:nvSpPr>
        <p:spPr>
          <a:xfrm>
            <a:off x="1437664" y="798973"/>
            <a:ext cx="811019" cy="503578"/>
          </a:xfrm>
        </p:spPr>
        <p:txBody>
          <a:bodyPr/>
          <a:lstStyle/>
          <a:p>
            <a:fld id="{BE49EDA6-59E6-4665-A2C5-2BEDF6E0A254}" type="slidenum">
              <a:rPr lang="en-GB" smtClean="0"/>
              <a:t>‹#›</a:t>
            </a:fld>
            <a:endParaRPr lang="en-GB"/>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706864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35FBCA2-9198-4E22-82AE-79F9F273CA0D}"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E49EDA6-59E6-4665-A2C5-2BEDF6E0A254}" type="slidenum">
              <a:rPr lang="en-GB" smtClean="0"/>
              <a:t>‹#›</a:t>
            </a:fld>
            <a:endParaRPr lang="en-GB"/>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3883089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35FBCA2-9198-4E22-82AE-79F9F273CA0D}"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E49EDA6-59E6-4665-A2C5-2BEDF6E0A254}" type="slidenum">
              <a:rPr lang="en-GB" smtClean="0"/>
              <a:t>‹#›</a:t>
            </a:fld>
            <a:endParaRPr lang="en-GB"/>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8974830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35FBCA2-9198-4E22-82AE-79F9F273CA0D}" type="datetimeFigureOut">
              <a:rPr lang="en-GB" smtClean="0"/>
              <a:t>09/09/2025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E49EDA6-59E6-4665-A2C5-2BEDF6E0A254}" type="slidenum">
              <a:rPr lang="en-GB" smtClean="0"/>
              <a:t>‹#›</a:t>
            </a:fld>
            <a:endParaRPr lang="en-GB"/>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6363198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35FBCA2-9198-4E22-82AE-79F9F273CA0D}" type="datetimeFigureOut">
              <a:rPr lang="en-GB" smtClean="0"/>
              <a:t>09/09/2025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E49EDA6-59E6-4665-A2C5-2BEDF6E0A254}" type="slidenum">
              <a:rPr lang="en-GB" smtClean="0"/>
              <a:t>‹#›</a:t>
            </a:fld>
            <a:endParaRPr lang="en-GB"/>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316248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35FBCA2-9198-4E22-82AE-79F9F273CA0D}" type="datetimeFigureOut">
              <a:rPr lang="en-GB" smtClean="0"/>
              <a:t>09/09/2025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E49EDA6-59E6-4665-A2C5-2BEDF6E0A254}" type="slidenum">
              <a:rPr lang="en-GB" smtClean="0"/>
              <a:t>‹#›</a:t>
            </a:fld>
            <a:endParaRPr lang="en-GB"/>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3190541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35FBCA2-9198-4E22-82AE-79F9F273CA0D}" type="datetimeFigureOut">
              <a:rPr lang="en-GB" smtClean="0"/>
              <a:t>09/09/2025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E49EDA6-59E6-4665-A2C5-2BEDF6E0A254}" type="slidenum">
              <a:rPr lang="en-GB" smtClean="0"/>
              <a:t>‹#›</a:t>
            </a:fld>
            <a:endParaRPr lang="en-GB"/>
          </a:p>
        </p:txBody>
      </p:sp>
    </p:spTree>
    <p:extLst>
      <p:ext uri="{BB962C8B-B14F-4D97-AF65-F5344CB8AC3E}">
        <p14:creationId xmlns:p14="http://schemas.microsoft.com/office/powerpoint/2010/main" val="18588308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35FBCA2-9198-4E22-82AE-79F9F273CA0D}" type="datetimeFigureOut">
              <a:rPr lang="en-GB" smtClean="0"/>
              <a:t>09/09/2025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E49EDA6-59E6-4665-A2C5-2BEDF6E0A254}" type="slidenum">
              <a:rPr lang="en-GB" smtClean="0"/>
              <a:t>‹#›</a:t>
            </a:fld>
            <a:endParaRPr lang="en-GB"/>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29366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835FBCA2-9198-4E22-82AE-79F9F273CA0D}" type="datetimeFigureOut">
              <a:rPr lang="en-GB" smtClean="0"/>
              <a:t>09/09/2025</a:t>
            </a:fld>
            <a:endParaRPr lang="en-GB"/>
          </a:p>
        </p:txBody>
      </p:sp>
      <p:sp>
        <p:nvSpPr>
          <p:cNvPr id="6" name="Footer Placeholder 5"/>
          <p:cNvSpPr>
            <a:spLocks noGrp="1"/>
          </p:cNvSpPr>
          <p:nvPr>
            <p:ph type="ftr" sz="quarter" idx="11"/>
          </p:nvPr>
        </p:nvSpPr>
        <p:spPr>
          <a:xfrm>
            <a:off x="1447382" y="318640"/>
            <a:ext cx="5541004" cy="320931"/>
          </a:xfrm>
        </p:spPr>
        <p:txBody>
          <a:bodyPr/>
          <a:lstStyle/>
          <a:p>
            <a:endParaRPr lang="en-GB"/>
          </a:p>
        </p:txBody>
      </p:sp>
      <p:sp>
        <p:nvSpPr>
          <p:cNvPr id="7" name="Slide Number Placeholder 6"/>
          <p:cNvSpPr>
            <a:spLocks noGrp="1"/>
          </p:cNvSpPr>
          <p:nvPr>
            <p:ph type="sldNum" sz="quarter" idx="12"/>
          </p:nvPr>
        </p:nvSpPr>
        <p:spPr/>
        <p:txBody>
          <a:bodyPr/>
          <a:lstStyle/>
          <a:p>
            <a:fld id="{BE49EDA6-59E6-4665-A2C5-2BEDF6E0A254}" type="slidenum">
              <a:rPr lang="en-GB" smtClean="0"/>
              <a:t>‹#›</a:t>
            </a:fld>
            <a:endParaRPr lang="en-GB"/>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9316562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35FBCA2-9198-4E22-82AE-79F9F273CA0D}"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E49EDA6-59E6-4665-A2C5-2BEDF6E0A254}" type="slidenum">
              <a:rPr lang="en-GB" smtClean="0"/>
              <a:t>‹#›</a:t>
            </a:fld>
            <a:endParaRPr lang="en-GB"/>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4690743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35FBCA2-9198-4E22-82AE-79F9F273CA0D}"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E49EDA6-59E6-4665-A2C5-2BEDF6E0A254}" type="slidenum">
              <a:rPr lang="en-GB" smtClean="0"/>
              <a:t>‹#›</a:t>
            </a:fld>
            <a:endParaRPr lang="en-GB"/>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0046000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835FBCA2-9198-4E22-82AE-79F9F273CA0D}" type="datetimeFigureOut">
              <a:rPr lang="en-GB" smtClean="0"/>
              <a:t>09/09/2025</a:t>
            </a:fld>
            <a:endParaRPr lang="en-GB"/>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BE49EDA6-59E6-4665-A2C5-2BEDF6E0A254}" type="slidenum">
              <a:rPr lang="en-GB" smtClean="0"/>
              <a:t>‹#›</a:t>
            </a:fld>
            <a:endParaRPr lang="en-GB"/>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1213867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DA868A-5276-4C44-87D8-96844AF4F3F3}"/>
              </a:ext>
            </a:extLst>
          </p:cNvPr>
          <p:cNvSpPr>
            <a:spLocks noGrp="1"/>
          </p:cNvSpPr>
          <p:nvPr>
            <p:ph type="ctrTitle"/>
          </p:nvPr>
        </p:nvSpPr>
        <p:spPr/>
        <p:txBody>
          <a:bodyPr/>
          <a:lstStyle/>
          <a:p>
            <a:r>
              <a:rPr lang="en-GB" dirty="0"/>
              <a:t>Welcome To Year 5</a:t>
            </a:r>
          </a:p>
        </p:txBody>
      </p:sp>
      <p:sp>
        <p:nvSpPr>
          <p:cNvPr id="3" name="Subtitle 2">
            <a:extLst>
              <a:ext uri="{FF2B5EF4-FFF2-40B4-BE49-F238E27FC236}">
                <a16:creationId xmlns:a16="http://schemas.microsoft.com/office/drawing/2014/main" id="{39686889-D0C6-44C5-802A-7ED94EF330BC}"/>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2210157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BA52E5-B5F7-4388-B104-8A58D016D218}"/>
              </a:ext>
            </a:extLst>
          </p:cNvPr>
          <p:cNvSpPr>
            <a:spLocks noGrp="1"/>
          </p:cNvSpPr>
          <p:nvPr>
            <p:ph type="title"/>
          </p:nvPr>
        </p:nvSpPr>
        <p:spPr/>
        <p:txBody>
          <a:bodyPr/>
          <a:lstStyle/>
          <a:p>
            <a:r>
              <a:rPr lang="en-GB" dirty="0"/>
              <a:t>Curriculum </a:t>
            </a:r>
          </a:p>
        </p:txBody>
      </p:sp>
      <p:sp>
        <p:nvSpPr>
          <p:cNvPr id="3" name="Content Placeholder 2">
            <a:extLst>
              <a:ext uri="{FF2B5EF4-FFF2-40B4-BE49-F238E27FC236}">
                <a16:creationId xmlns:a16="http://schemas.microsoft.com/office/drawing/2014/main" id="{F35BDC6D-57DC-4321-9559-2F5DD1D9F171}"/>
              </a:ext>
            </a:extLst>
          </p:cNvPr>
          <p:cNvSpPr>
            <a:spLocks noGrp="1"/>
          </p:cNvSpPr>
          <p:nvPr>
            <p:ph idx="1"/>
          </p:nvPr>
        </p:nvSpPr>
        <p:spPr/>
        <p:txBody>
          <a:bodyPr>
            <a:normAutofit fontScale="92500" lnSpcReduction="20000"/>
          </a:bodyPr>
          <a:lstStyle/>
          <a:p>
            <a:r>
              <a:rPr lang="en-GB" sz="2400" dirty="0"/>
              <a:t>Enquiry question- “Is invasion always a negative experience?” We will learn about the Anglo-Saxons and will make our own weapons as our DT link to the history driver.</a:t>
            </a:r>
          </a:p>
          <a:p>
            <a:r>
              <a:rPr lang="en-GB" sz="2400" dirty="0"/>
              <a:t>English units link to enquiry driver- narrative, information, newspaper report, persuasion. </a:t>
            </a:r>
          </a:p>
          <a:p>
            <a:r>
              <a:rPr lang="en-GB" sz="2400" dirty="0"/>
              <a:t>Maths- place value (up to 1,000,000), column addition and subtraction, decimals and percentages, fractions, perimeter and area including compound shapes, shape, position and direction (coordinates), negative numbers, converting units, volume, statistics. </a:t>
            </a:r>
          </a:p>
          <a:p>
            <a:endParaRPr lang="en-GB" dirty="0"/>
          </a:p>
          <a:p>
            <a:endParaRPr lang="en-GB" dirty="0"/>
          </a:p>
        </p:txBody>
      </p:sp>
    </p:spTree>
    <p:extLst>
      <p:ext uri="{BB962C8B-B14F-4D97-AF65-F5344CB8AC3E}">
        <p14:creationId xmlns:p14="http://schemas.microsoft.com/office/powerpoint/2010/main" val="2276885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BC4E9C-DB1C-431A-A98F-0B2E9DD4FB50}"/>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6DC9845E-50EA-49E7-AD4B-C9FE62BFCE0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605068" y="814664"/>
            <a:ext cx="6145666" cy="4202228"/>
          </a:xfrm>
        </p:spPr>
      </p:pic>
    </p:spTree>
    <p:extLst>
      <p:ext uri="{BB962C8B-B14F-4D97-AF65-F5344CB8AC3E}">
        <p14:creationId xmlns:p14="http://schemas.microsoft.com/office/powerpoint/2010/main" val="8939788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C3CCF6-7D51-4523-A3B7-73D1E2F456D7}"/>
              </a:ext>
            </a:extLst>
          </p:cNvPr>
          <p:cNvSpPr>
            <a:spLocks noGrp="1"/>
          </p:cNvSpPr>
          <p:nvPr>
            <p:ph type="title"/>
          </p:nvPr>
        </p:nvSpPr>
        <p:spPr/>
        <p:txBody>
          <a:bodyPr/>
          <a:lstStyle/>
          <a:p>
            <a:r>
              <a:rPr lang="en-GB" dirty="0" err="1"/>
              <a:t>REading</a:t>
            </a:r>
            <a:endParaRPr lang="en-GB" dirty="0"/>
          </a:p>
        </p:txBody>
      </p:sp>
      <p:sp>
        <p:nvSpPr>
          <p:cNvPr id="3" name="Content Placeholder 2">
            <a:extLst>
              <a:ext uri="{FF2B5EF4-FFF2-40B4-BE49-F238E27FC236}">
                <a16:creationId xmlns:a16="http://schemas.microsoft.com/office/drawing/2014/main" id="{B63DA003-DD03-48D1-BF3D-A0DBCC993E75}"/>
              </a:ext>
            </a:extLst>
          </p:cNvPr>
          <p:cNvSpPr>
            <a:spLocks noGrp="1"/>
          </p:cNvSpPr>
          <p:nvPr>
            <p:ph idx="1"/>
          </p:nvPr>
        </p:nvSpPr>
        <p:spPr/>
        <p:txBody>
          <a:bodyPr>
            <a:normAutofit/>
          </a:bodyPr>
          <a:lstStyle/>
          <a:p>
            <a:r>
              <a:rPr lang="en-GB" sz="2400" dirty="0"/>
              <a:t>We will be using orbital reading- sequence for teaching and learning vocabulary skills, comprehension, retrieval, summarising, prediction and inference. </a:t>
            </a:r>
          </a:p>
          <a:p>
            <a:r>
              <a:rPr lang="en-GB" sz="2400" dirty="0"/>
              <a:t>Please sign reading diaries every time your child has read at home. The reader ladder reward is for 24 reads, however, children who read more at home often make accelerated progress.</a:t>
            </a:r>
          </a:p>
        </p:txBody>
      </p:sp>
    </p:spTree>
    <p:extLst>
      <p:ext uri="{BB962C8B-B14F-4D97-AF65-F5344CB8AC3E}">
        <p14:creationId xmlns:p14="http://schemas.microsoft.com/office/powerpoint/2010/main" val="6778624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EF6358-513E-42D2-B110-8B79D07F2C95}"/>
              </a:ext>
            </a:extLst>
          </p:cNvPr>
          <p:cNvSpPr>
            <a:spLocks noGrp="1"/>
          </p:cNvSpPr>
          <p:nvPr>
            <p:ph type="title"/>
          </p:nvPr>
        </p:nvSpPr>
        <p:spPr/>
        <p:txBody>
          <a:bodyPr/>
          <a:lstStyle/>
          <a:p>
            <a:r>
              <a:rPr lang="en-GB" dirty="0"/>
              <a:t>Homework</a:t>
            </a:r>
          </a:p>
        </p:txBody>
      </p:sp>
      <p:sp>
        <p:nvSpPr>
          <p:cNvPr id="3" name="Content Placeholder 2">
            <a:extLst>
              <a:ext uri="{FF2B5EF4-FFF2-40B4-BE49-F238E27FC236}">
                <a16:creationId xmlns:a16="http://schemas.microsoft.com/office/drawing/2014/main" id="{5E93CB0B-5013-4DD3-84EF-66E92EEE55D1}"/>
              </a:ext>
            </a:extLst>
          </p:cNvPr>
          <p:cNvSpPr>
            <a:spLocks noGrp="1"/>
          </p:cNvSpPr>
          <p:nvPr>
            <p:ph idx="1"/>
          </p:nvPr>
        </p:nvSpPr>
        <p:spPr/>
        <p:txBody>
          <a:bodyPr>
            <a:normAutofit/>
          </a:bodyPr>
          <a:lstStyle/>
          <a:p>
            <a:r>
              <a:rPr lang="en-GB" sz="2400" dirty="0"/>
              <a:t>Reading at home</a:t>
            </a:r>
          </a:p>
          <a:p>
            <a:r>
              <a:rPr lang="en-GB" sz="2400" dirty="0"/>
              <a:t>Spellings given on a Monday along with a homework task to support your child to learn their spellings at home. This is due on the Friday of that week.</a:t>
            </a:r>
          </a:p>
          <a:p>
            <a:r>
              <a:rPr lang="en-GB" sz="2400" dirty="0"/>
              <a:t>Either Maths or English task on Friday. which will be to consolidate what we have been covering in school or SPAG revision. This will be due the following Friday.</a:t>
            </a:r>
          </a:p>
        </p:txBody>
      </p:sp>
    </p:spTree>
    <p:extLst>
      <p:ext uri="{BB962C8B-B14F-4D97-AF65-F5344CB8AC3E}">
        <p14:creationId xmlns:p14="http://schemas.microsoft.com/office/powerpoint/2010/main" val="14331603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5744C0-361F-4AEB-A3BA-4FC3920ACF28}"/>
              </a:ext>
            </a:extLst>
          </p:cNvPr>
          <p:cNvSpPr>
            <a:spLocks noGrp="1"/>
          </p:cNvSpPr>
          <p:nvPr>
            <p:ph type="title"/>
          </p:nvPr>
        </p:nvSpPr>
        <p:spPr/>
        <p:txBody>
          <a:bodyPr>
            <a:normAutofit fontScale="90000"/>
          </a:bodyPr>
          <a:lstStyle/>
          <a:p>
            <a:r>
              <a:rPr lang="en-GB" dirty="0"/>
              <a:t>PE kit</a:t>
            </a:r>
            <a:br>
              <a:rPr lang="en-GB" dirty="0"/>
            </a:br>
            <a:br>
              <a:rPr lang="en-GB" dirty="0"/>
            </a:br>
            <a:br>
              <a:rPr lang="en-GB" dirty="0"/>
            </a:br>
            <a:r>
              <a:rPr lang="en-GB" dirty="0"/>
              <a:t>White t-shirt</a:t>
            </a:r>
            <a:br>
              <a:rPr lang="en-GB" dirty="0"/>
            </a:br>
            <a:r>
              <a:rPr lang="en-GB" dirty="0"/>
              <a:t>Black or navy blue shorts</a:t>
            </a:r>
            <a:br>
              <a:rPr lang="en-GB" dirty="0"/>
            </a:br>
            <a:r>
              <a:rPr lang="en-GB" dirty="0"/>
              <a:t>trainers or black pumps </a:t>
            </a:r>
          </a:p>
        </p:txBody>
      </p:sp>
      <p:pic>
        <p:nvPicPr>
          <p:cNvPr id="4" name="Content Placeholder 3" descr="PE-Kit.jpg">
            <a:extLst>
              <a:ext uri="{FF2B5EF4-FFF2-40B4-BE49-F238E27FC236}">
                <a16:creationId xmlns:a16="http://schemas.microsoft.com/office/drawing/2014/main" id="{62B42885-9380-4F58-8DD0-C1F944B4D004}"/>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191306" y="2046605"/>
            <a:ext cx="4676913" cy="3449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556166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1D19C3-E60F-4446-83E5-012992E850C0}"/>
              </a:ext>
            </a:extLst>
          </p:cNvPr>
          <p:cNvSpPr>
            <a:spLocks noGrp="1"/>
          </p:cNvSpPr>
          <p:nvPr>
            <p:ph type="title"/>
          </p:nvPr>
        </p:nvSpPr>
        <p:spPr/>
        <p:txBody>
          <a:bodyPr/>
          <a:lstStyle/>
          <a:p>
            <a:r>
              <a:rPr lang="en-GB" dirty="0"/>
              <a:t>Ukulele lessons</a:t>
            </a:r>
          </a:p>
        </p:txBody>
      </p:sp>
      <p:sp>
        <p:nvSpPr>
          <p:cNvPr id="3" name="Content Placeholder 2">
            <a:extLst>
              <a:ext uri="{FF2B5EF4-FFF2-40B4-BE49-F238E27FC236}">
                <a16:creationId xmlns:a16="http://schemas.microsoft.com/office/drawing/2014/main" id="{64121AB6-84AD-4547-B933-6465BB67156D}"/>
              </a:ext>
            </a:extLst>
          </p:cNvPr>
          <p:cNvSpPr>
            <a:spLocks noGrp="1"/>
          </p:cNvSpPr>
          <p:nvPr>
            <p:ph idx="1"/>
          </p:nvPr>
        </p:nvSpPr>
        <p:spPr/>
        <p:txBody>
          <a:bodyPr>
            <a:normAutofit/>
          </a:bodyPr>
          <a:lstStyle/>
          <a:p>
            <a:r>
              <a:rPr lang="en-GB" sz="2800" dirty="0"/>
              <a:t>This year we will be having ukulele lessons once a week- autumn term</a:t>
            </a:r>
          </a:p>
        </p:txBody>
      </p:sp>
    </p:spTree>
    <p:extLst>
      <p:ext uri="{BB962C8B-B14F-4D97-AF65-F5344CB8AC3E}">
        <p14:creationId xmlns:p14="http://schemas.microsoft.com/office/powerpoint/2010/main" val="20292256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5A601C-F836-46FF-BB64-0BDE83C802C2}"/>
              </a:ext>
            </a:extLst>
          </p:cNvPr>
          <p:cNvSpPr>
            <a:spLocks noGrp="1"/>
          </p:cNvSpPr>
          <p:nvPr>
            <p:ph type="title"/>
          </p:nvPr>
        </p:nvSpPr>
        <p:spPr/>
        <p:txBody>
          <a:bodyPr/>
          <a:lstStyle/>
          <a:p>
            <a:endParaRPr lang="en-GB" dirty="0"/>
          </a:p>
        </p:txBody>
      </p:sp>
      <p:pic>
        <p:nvPicPr>
          <p:cNvPr id="4" name="Content Placeholder 3">
            <a:extLst>
              <a:ext uri="{FF2B5EF4-FFF2-40B4-BE49-F238E27FC236}">
                <a16:creationId xmlns:a16="http://schemas.microsoft.com/office/drawing/2014/main" id="{DCD3573F-4215-486A-A695-3DB9BBE2782B}"/>
              </a:ext>
            </a:extLst>
          </p:cNvPr>
          <p:cNvPicPr>
            <a:picLocks noGrp="1" noChangeAspect="1"/>
          </p:cNvPicPr>
          <p:nvPr>
            <p:ph idx="1"/>
          </p:nvPr>
        </p:nvPicPr>
        <p:blipFill>
          <a:blip r:embed="rId2"/>
          <a:stretch>
            <a:fillRect/>
          </a:stretch>
        </p:blipFill>
        <p:spPr>
          <a:xfrm>
            <a:off x="1829575" y="804519"/>
            <a:ext cx="8320171" cy="4755549"/>
          </a:xfrm>
          <a:prstGeom prst="rect">
            <a:avLst/>
          </a:prstGeom>
        </p:spPr>
      </p:pic>
    </p:spTree>
    <p:extLst>
      <p:ext uri="{BB962C8B-B14F-4D97-AF65-F5344CB8AC3E}">
        <p14:creationId xmlns:p14="http://schemas.microsoft.com/office/powerpoint/2010/main" val="40112108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C4694F-0033-4101-B84F-FF2A17305FA9}"/>
              </a:ext>
            </a:extLst>
          </p:cNvPr>
          <p:cNvSpPr>
            <a:spLocks noGrp="1"/>
          </p:cNvSpPr>
          <p:nvPr>
            <p:ph type="title"/>
          </p:nvPr>
        </p:nvSpPr>
        <p:spPr/>
        <p:txBody>
          <a:bodyPr/>
          <a:lstStyle/>
          <a:p>
            <a:endParaRPr lang="en-GB"/>
          </a:p>
        </p:txBody>
      </p:sp>
      <p:pic>
        <p:nvPicPr>
          <p:cNvPr id="4" name="Content Placeholder 3">
            <a:extLst>
              <a:ext uri="{FF2B5EF4-FFF2-40B4-BE49-F238E27FC236}">
                <a16:creationId xmlns:a16="http://schemas.microsoft.com/office/drawing/2014/main" id="{9624B64E-D8D2-472F-A3B9-6FCA2B357C33}"/>
              </a:ext>
            </a:extLst>
          </p:cNvPr>
          <p:cNvPicPr>
            <a:picLocks noGrp="1" noChangeAspect="1"/>
          </p:cNvPicPr>
          <p:nvPr>
            <p:ph idx="1"/>
          </p:nvPr>
        </p:nvPicPr>
        <p:blipFill>
          <a:blip r:embed="rId2"/>
          <a:stretch>
            <a:fillRect/>
          </a:stretch>
        </p:blipFill>
        <p:spPr>
          <a:xfrm>
            <a:off x="2045319" y="1074198"/>
            <a:ext cx="8101361" cy="4418198"/>
          </a:xfrm>
          <a:prstGeom prst="rect">
            <a:avLst/>
          </a:prstGeom>
        </p:spPr>
      </p:pic>
    </p:spTree>
    <p:extLst>
      <p:ext uri="{BB962C8B-B14F-4D97-AF65-F5344CB8AC3E}">
        <p14:creationId xmlns:p14="http://schemas.microsoft.com/office/powerpoint/2010/main" val="42727571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388188-32CD-4870-B8BA-194A742E8C15}"/>
              </a:ext>
            </a:extLst>
          </p:cNvPr>
          <p:cNvSpPr>
            <a:spLocks noGrp="1"/>
          </p:cNvSpPr>
          <p:nvPr>
            <p:ph type="title"/>
          </p:nvPr>
        </p:nvSpPr>
        <p:spPr/>
        <p:txBody>
          <a:bodyPr/>
          <a:lstStyle/>
          <a:p>
            <a:r>
              <a:rPr lang="en-GB" dirty="0"/>
              <a:t>Questions </a:t>
            </a:r>
          </a:p>
        </p:txBody>
      </p:sp>
      <p:pic>
        <p:nvPicPr>
          <p:cNvPr id="4" name="Content Placeholder 3">
            <a:extLst>
              <a:ext uri="{FF2B5EF4-FFF2-40B4-BE49-F238E27FC236}">
                <a16:creationId xmlns:a16="http://schemas.microsoft.com/office/drawing/2014/main" id="{18288365-F626-46BB-8D15-5A1A554EF86A}"/>
              </a:ext>
            </a:extLst>
          </p:cNvPr>
          <p:cNvPicPr>
            <a:picLocks noGrp="1" noChangeAspect="1"/>
          </p:cNvPicPr>
          <p:nvPr>
            <p:ph idx="1"/>
          </p:nvPr>
        </p:nvPicPr>
        <p:blipFill>
          <a:blip r:embed="rId2"/>
          <a:stretch>
            <a:fillRect/>
          </a:stretch>
        </p:blipFill>
        <p:spPr>
          <a:xfrm>
            <a:off x="7880539" y="2046605"/>
            <a:ext cx="2627887" cy="3449638"/>
          </a:xfrm>
          <a:prstGeom prst="rect">
            <a:avLst/>
          </a:prstGeom>
        </p:spPr>
      </p:pic>
      <p:sp>
        <p:nvSpPr>
          <p:cNvPr id="5" name="TextBox 4">
            <a:extLst>
              <a:ext uri="{FF2B5EF4-FFF2-40B4-BE49-F238E27FC236}">
                <a16:creationId xmlns:a16="http://schemas.microsoft.com/office/drawing/2014/main" id="{C029ADA6-9099-42BC-80DF-8CA9E2E16586}"/>
              </a:ext>
            </a:extLst>
          </p:cNvPr>
          <p:cNvSpPr txBox="1"/>
          <p:nvPr/>
        </p:nvSpPr>
        <p:spPr>
          <a:xfrm>
            <a:off x="1374299" y="2046605"/>
            <a:ext cx="5608320" cy="830997"/>
          </a:xfrm>
          <a:prstGeom prst="rect">
            <a:avLst/>
          </a:prstGeom>
          <a:noFill/>
        </p:spPr>
        <p:txBody>
          <a:bodyPr wrap="square" rtlCol="0">
            <a:spAutoFit/>
          </a:bodyPr>
          <a:lstStyle/>
          <a:p>
            <a:r>
              <a:rPr lang="en-GB" sz="2400" dirty="0"/>
              <a:t>Dojo availability </a:t>
            </a:r>
          </a:p>
          <a:p>
            <a:r>
              <a:rPr lang="en-GB" sz="2400" dirty="0"/>
              <a:t>Face to face meetings </a:t>
            </a:r>
          </a:p>
        </p:txBody>
      </p:sp>
    </p:spTree>
    <p:extLst>
      <p:ext uri="{BB962C8B-B14F-4D97-AF65-F5344CB8AC3E}">
        <p14:creationId xmlns:p14="http://schemas.microsoft.com/office/powerpoint/2010/main" val="3423934582"/>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B1B6B9232B71E43B55F64CEFB54D9DE" ma:contentTypeVersion="18" ma:contentTypeDescription="Create a new document." ma:contentTypeScope="" ma:versionID="d234d5b45b15df38fe51d14a60bff387">
  <xsd:schema xmlns:xsd="http://www.w3.org/2001/XMLSchema" xmlns:xs="http://www.w3.org/2001/XMLSchema" xmlns:p="http://schemas.microsoft.com/office/2006/metadata/properties" xmlns:ns2="e6ea33b4-6023-41e6-b8d4-400c8a582e3c" xmlns:ns3="7df54aaa-868d-42d4-8a6f-08933ad986c1" targetNamespace="http://schemas.microsoft.com/office/2006/metadata/properties" ma:root="true" ma:fieldsID="a35e9d25b2ada5bde928b38eeec77b28" ns2:_="" ns3:_="">
    <xsd:import namespace="e6ea33b4-6023-41e6-b8d4-400c8a582e3c"/>
    <xsd:import namespace="7df54aaa-868d-42d4-8a6f-08933ad986c1"/>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Location" minOccurs="0"/>
                <xsd:element ref="ns2:MediaServiceOCR"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6ea33b4-6023-41e6-b8d4-400c8a582e3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Location" ma:index="14" nillable="true" ma:displayName="Location" ma:internalName="MediaServiceLocatio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18" nillable="true" ma:displayName="MediaLengthInSeconds" ma:hidden="true" ma:internalName="MediaLengthInSeconds" ma:readOnly="true">
      <xsd:simpleType>
        <xsd:restriction base="dms:Unknown"/>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a4b47c9c-5e66-4eac-b238-c1bb80aeef2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df54aaa-868d-42d4-8a6f-08933ad986c1"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7cd108ff-9892-4d53-8f26-6e934fd146ff}" ma:internalName="TaxCatchAll" ma:showField="CatchAllData" ma:web="7df54aaa-868d-42d4-8a6f-08933ad986c1">
      <xsd:complexType>
        <xsd:complexContent>
          <xsd:extension base="dms:MultiChoiceLookup">
            <xsd:sequence>
              <xsd:element name="Value" type="dms:Lookup" maxOccurs="unbounded" minOccurs="0" nillable="true"/>
            </xsd:sequence>
          </xsd:extension>
        </xsd:complexContent>
      </xsd:complexType>
    </xsd:element>
    <xsd:element name="SharedWithUsers" ma:index="2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7df54aaa-868d-42d4-8a6f-08933ad986c1" xsi:nil="true"/>
    <lcf76f155ced4ddcb4097134ff3c332f xmlns="e6ea33b4-6023-41e6-b8d4-400c8a582e3c">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4530F13-73E2-4C87-94DC-EA24A887D08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6ea33b4-6023-41e6-b8d4-400c8a582e3c"/>
    <ds:schemaRef ds:uri="7df54aaa-868d-42d4-8a6f-08933ad986c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7CA8B9D-AA0F-4E67-9D16-D45036CE6AD7}">
  <ds:schemaRefs>
    <ds:schemaRef ds:uri="http://purl.org/dc/terms/"/>
    <ds:schemaRef ds:uri="http://schemas.microsoft.com/office/2006/metadata/properties"/>
    <ds:schemaRef ds:uri="http://schemas.openxmlformats.org/package/2006/metadata/core-properties"/>
    <ds:schemaRef ds:uri="http://schemas.microsoft.com/office/infopath/2007/PartnerControls"/>
    <ds:schemaRef ds:uri="http://purl.org/dc/dcmitype/"/>
    <ds:schemaRef ds:uri="http://www.w3.org/XML/1998/namespace"/>
    <ds:schemaRef ds:uri="http://schemas.microsoft.com/office/2006/documentManagement/types"/>
    <ds:schemaRef ds:uri="e6ea33b4-6023-41e6-b8d4-400c8a582e3c"/>
    <ds:schemaRef ds:uri="7df54aaa-868d-42d4-8a6f-08933ad986c1"/>
    <ds:schemaRef ds:uri="http://purl.org/dc/elements/1.1/"/>
  </ds:schemaRefs>
</ds:datastoreItem>
</file>

<file path=customXml/itemProps3.xml><?xml version="1.0" encoding="utf-8"?>
<ds:datastoreItem xmlns:ds="http://schemas.openxmlformats.org/officeDocument/2006/customXml" ds:itemID="{5C2DB3D7-8201-4D1D-BD5B-20606ADB6A7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Gallery</Template>
  <TotalTime>46</TotalTime>
  <Words>262</Words>
  <Application>Microsoft Office PowerPoint</Application>
  <PresentationFormat>Widescreen</PresentationFormat>
  <Paragraphs>18</Paragraphs>
  <Slides>10</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10</vt:i4>
      </vt:variant>
    </vt:vector>
  </HeadingPairs>
  <TitlesOfParts>
    <vt:vector size="13" baseType="lpstr">
      <vt:lpstr>Arial</vt:lpstr>
      <vt:lpstr>Gill Sans MT</vt:lpstr>
      <vt:lpstr>Gallery</vt:lpstr>
      <vt:lpstr>Welcome To Year 5</vt:lpstr>
      <vt:lpstr>Curriculum </vt:lpstr>
      <vt:lpstr>PowerPoint Presentation</vt:lpstr>
      <vt:lpstr>REading</vt:lpstr>
      <vt:lpstr>Homework</vt:lpstr>
      <vt:lpstr>PE kit   White t-shirt Black or navy blue shorts trainers or black pumps </vt:lpstr>
      <vt:lpstr>Ukulele lessons</vt:lpstr>
      <vt:lpstr>PowerPoint Presentation</vt:lpstr>
      <vt:lpstr>PowerPoint Presentation</vt:lpstr>
      <vt:lpstr>Questions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5</dc:title>
  <dc:creator>Olivia Key</dc:creator>
  <cp:lastModifiedBy>Olivia Key</cp:lastModifiedBy>
  <cp:revision>7</cp:revision>
  <dcterms:created xsi:type="dcterms:W3CDTF">2023-09-14T13:25:47Z</dcterms:created>
  <dcterms:modified xsi:type="dcterms:W3CDTF">2025-09-09T20:15:58Z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0x0101002B1B6B9232B71E43B55F64CEFB54D9DE</vt:lpwstr>
  </property>
  <property fmtid="{D5CDD505-2E9C-101B-9397-08002B2CF9AE}" pid="3" name="MediaServiceImageTags">
    <vt:lpwstr/>
  </property>
</Properties>
</file>