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8" r:id="rId6"/>
    <p:sldId id="265" r:id="rId7"/>
    <p:sldId id="259" r:id="rId8"/>
    <p:sldId id="260" r:id="rId9"/>
    <p:sldId id="261" r:id="rId10"/>
    <p:sldId id="270" r:id="rId11"/>
    <p:sldId id="268" r:id="rId12"/>
    <p:sldId id="266" r:id="rId13"/>
    <p:sldId id="267" r:id="rId14"/>
    <p:sldId id="269" r:id="rId15"/>
    <p:sldId id="264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>
      <p:cViewPr varScale="1">
        <p:scale>
          <a:sx n="40" d="100"/>
          <a:sy n="40" d="100"/>
        </p:scale>
        <p:origin x="38" y="12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livia Key" userId="75bf89b0-4ffd-47b7-8126-f5c81457ef90" providerId="ADAL" clId="{E119D80A-2CA0-4777-8CB5-0C9801E6F49E}"/>
    <pc:docChg chg="custSel addSld delSld modSld">
      <pc:chgData name="Olivia Key" userId="75bf89b0-4ffd-47b7-8126-f5c81457ef90" providerId="ADAL" clId="{E119D80A-2CA0-4777-8CB5-0C9801E6F49E}" dt="2026-09-07T11:19:55.983" v="1019" actId="20577"/>
      <pc:docMkLst>
        <pc:docMk/>
      </pc:docMkLst>
      <pc:sldChg chg="modSp mod">
        <pc:chgData name="Olivia Key" userId="75bf89b0-4ffd-47b7-8126-f5c81457ef90" providerId="ADAL" clId="{E119D80A-2CA0-4777-8CB5-0C9801E6F49E}" dt="2026-09-07T11:15:06.801" v="115" actId="20577"/>
        <pc:sldMkLst>
          <pc:docMk/>
          <pc:sldMk cId="677862469" sldId="259"/>
        </pc:sldMkLst>
        <pc:spChg chg="mod">
          <ac:chgData name="Olivia Key" userId="75bf89b0-4ffd-47b7-8126-f5c81457ef90" providerId="ADAL" clId="{E119D80A-2CA0-4777-8CB5-0C9801E6F49E}" dt="2026-09-07T11:15:06.801" v="115" actId="20577"/>
          <ac:spMkLst>
            <pc:docMk/>
            <pc:sldMk cId="677862469" sldId="259"/>
            <ac:spMk id="3" creationId="{B63DA003-DD03-48D1-BF3D-A0DBCC993E75}"/>
          </ac:spMkLst>
        </pc:spChg>
      </pc:sldChg>
      <pc:sldChg chg="modSp mod">
        <pc:chgData name="Olivia Key" userId="75bf89b0-4ffd-47b7-8126-f5c81457ef90" providerId="ADAL" clId="{E119D80A-2CA0-4777-8CB5-0C9801E6F49E}" dt="2026-09-07T11:15:12.323" v="116" actId="20577"/>
        <pc:sldMkLst>
          <pc:docMk/>
          <pc:sldMk cId="1433160392" sldId="260"/>
        </pc:sldMkLst>
        <pc:spChg chg="mod">
          <ac:chgData name="Olivia Key" userId="75bf89b0-4ffd-47b7-8126-f5c81457ef90" providerId="ADAL" clId="{E119D80A-2CA0-4777-8CB5-0C9801E6F49E}" dt="2026-09-07T11:15:12.323" v="116" actId="20577"/>
          <ac:spMkLst>
            <pc:docMk/>
            <pc:sldMk cId="1433160392" sldId="260"/>
            <ac:spMk id="3" creationId="{5E93CB0B-5013-4DD3-84EF-66E92EEE55D1}"/>
          </ac:spMkLst>
        </pc:spChg>
      </pc:sldChg>
      <pc:sldChg chg="del">
        <pc:chgData name="Olivia Key" userId="75bf89b0-4ffd-47b7-8126-f5c81457ef90" providerId="ADAL" clId="{E119D80A-2CA0-4777-8CB5-0C9801E6F49E}" dt="2026-09-07T11:15:19.354" v="117" actId="47"/>
        <pc:sldMkLst>
          <pc:docMk/>
          <pc:sldMk cId="2029225680" sldId="263"/>
        </pc:sldMkLst>
      </pc:sldChg>
      <pc:sldChg chg="modSp new mod">
        <pc:chgData name="Olivia Key" userId="75bf89b0-4ffd-47b7-8126-f5c81457ef90" providerId="ADAL" clId="{E119D80A-2CA0-4777-8CB5-0C9801E6F49E}" dt="2026-09-07T11:19:18.356" v="998" actId="20577"/>
        <pc:sldMkLst>
          <pc:docMk/>
          <pc:sldMk cId="737549940" sldId="268"/>
        </pc:sldMkLst>
        <pc:spChg chg="mod">
          <ac:chgData name="Olivia Key" userId="75bf89b0-4ffd-47b7-8126-f5c81457ef90" providerId="ADAL" clId="{E119D80A-2CA0-4777-8CB5-0C9801E6F49E}" dt="2026-09-07T11:18:00.797" v="578" actId="20577"/>
          <ac:spMkLst>
            <pc:docMk/>
            <pc:sldMk cId="737549940" sldId="268"/>
            <ac:spMk id="2" creationId="{339DD25F-E19D-51AB-4CC0-65163F86942A}"/>
          </ac:spMkLst>
        </pc:spChg>
        <pc:spChg chg="mod">
          <ac:chgData name="Olivia Key" userId="75bf89b0-4ffd-47b7-8126-f5c81457ef90" providerId="ADAL" clId="{E119D80A-2CA0-4777-8CB5-0C9801E6F49E}" dt="2026-09-07T11:19:18.356" v="998" actId="20577"/>
          <ac:spMkLst>
            <pc:docMk/>
            <pc:sldMk cId="737549940" sldId="268"/>
            <ac:spMk id="3" creationId="{9555822F-852E-ADA2-BD3E-A96B56361E1F}"/>
          </ac:spMkLst>
        </pc:spChg>
      </pc:sldChg>
      <pc:sldChg chg="modSp new mod">
        <pc:chgData name="Olivia Key" userId="75bf89b0-4ffd-47b7-8126-f5c81457ef90" providerId="ADAL" clId="{E119D80A-2CA0-4777-8CB5-0C9801E6F49E}" dt="2026-09-07T11:15:48.746" v="224" actId="20577"/>
        <pc:sldMkLst>
          <pc:docMk/>
          <pc:sldMk cId="1367934231" sldId="269"/>
        </pc:sldMkLst>
        <pc:spChg chg="mod">
          <ac:chgData name="Olivia Key" userId="75bf89b0-4ffd-47b7-8126-f5c81457ef90" providerId="ADAL" clId="{E119D80A-2CA0-4777-8CB5-0C9801E6F49E}" dt="2026-09-07T11:15:35.773" v="131" actId="20577"/>
          <ac:spMkLst>
            <pc:docMk/>
            <pc:sldMk cId="1367934231" sldId="269"/>
            <ac:spMk id="2" creationId="{D1B3B504-1A16-F6F3-C2D3-A2DF2C436869}"/>
          </ac:spMkLst>
        </pc:spChg>
        <pc:spChg chg="mod">
          <ac:chgData name="Olivia Key" userId="75bf89b0-4ffd-47b7-8126-f5c81457ef90" providerId="ADAL" clId="{E119D80A-2CA0-4777-8CB5-0C9801E6F49E}" dt="2026-09-07T11:15:48.746" v="224" actId="20577"/>
          <ac:spMkLst>
            <pc:docMk/>
            <pc:sldMk cId="1367934231" sldId="269"/>
            <ac:spMk id="3" creationId="{845AB9A3-E44F-AAC4-9431-F57FECACF21D}"/>
          </ac:spMkLst>
        </pc:spChg>
      </pc:sldChg>
      <pc:sldChg chg="modSp new mod">
        <pc:chgData name="Olivia Key" userId="75bf89b0-4ffd-47b7-8126-f5c81457ef90" providerId="ADAL" clId="{E119D80A-2CA0-4777-8CB5-0C9801E6F49E}" dt="2026-09-07T11:19:55.983" v="1019" actId="20577"/>
        <pc:sldMkLst>
          <pc:docMk/>
          <pc:sldMk cId="2217825441" sldId="270"/>
        </pc:sldMkLst>
        <pc:spChg chg="mod">
          <ac:chgData name="Olivia Key" userId="75bf89b0-4ffd-47b7-8126-f5c81457ef90" providerId="ADAL" clId="{E119D80A-2CA0-4777-8CB5-0C9801E6F49E}" dt="2026-09-07T11:16:05.201" v="246" actId="20577"/>
          <ac:spMkLst>
            <pc:docMk/>
            <pc:sldMk cId="2217825441" sldId="270"/>
            <ac:spMk id="2" creationId="{CE117EC7-1EC0-21DB-9C0D-80AFA93A6921}"/>
          </ac:spMkLst>
        </pc:spChg>
        <pc:spChg chg="mod">
          <ac:chgData name="Olivia Key" userId="75bf89b0-4ffd-47b7-8126-f5c81457ef90" providerId="ADAL" clId="{E119D80A-2CA0-4777-8CB5-0C9801E6F49E}" dt="2026-09-07T11:19:55.983" v="1019" actId="20577"/>
          <ac:spMkLst>
            <pc:docMk/>
            <pc:sldMk cId="2217825441" sldId="270"/>
            <ac:spMk id="3" creationId="{603149DE-E85F-FC06-7BDD-68CC3A4420E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FBCA2-9198-4E22-82AE-79F9F273CA0D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BE49EDA6-59E6-4665-A2C5-2BEDF6E0A25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686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FBCA2-9198-4E22-82AE-79F9F273CA0D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EDA6-59E6-4665-A2C5-2BEDF6E0A254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8308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FBCA2-9198-4E22-82AE-79F9F273CA0D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EDA6-59E6-4665-A2C5-2BEDF6E0A25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7483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FBCA2-9198-4E22-82AE-79F9F273CA0D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EDA6-59E6-4665-A2C5-2BEDF6E0A254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6319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FBCA2-9198-4E22-82AE-79F9F273CA0D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EDA6-59E6-4665-A2C5-2BEDF6E0A254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1624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FBCA2-9198-4E22-82AE-79F9F273CA0D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EDA6-59E6-4665-A2C5-2BEDF6E0A254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9054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FBCA2-9198-4E22-82AE-79F9F273CA0D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EDA6-59E6-4665-A2C5-2BEDF6E0A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830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FBCA2-9198-4E22-82AE-79F9F273CA0D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EDA6-59E6-4665-A2C5-2BEDF6E0A254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936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835FBCA2-9198-4E22-82AE-79F9F273CA0D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EDA6-59E6-4665-A2C5-2BEDF6E0A254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1656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FBCA2-9198-4E22-82AE-79F9F273CA0D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EDA6-59E6-4665-A2C5-2BEDF6E0A254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9074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FBCA2-9198-4E22-82AE-79F9F273CA0D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EDA6-59E6-4665-A2C5-2BEDF6E0A25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4600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5FBCA2-9198-4E22-82AE-79F9F273CA0D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BE49EDA6-59E6-4665-A2C5-2BEDF6E0A254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2138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A868A-5276-4C44-87D8-96844AF4F3F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Year 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686889-D0C6-44C5-802A-7ED94EF330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157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A52E5-B5F7-4388-B104-8A58D016D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Curriculum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BDC6D-57DC-4321-9559-2F5DD1D9F1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400" dirty="0"/>
              <a:t>Enquiry question- “Is invasion always a negative experience?” We will learn about the Anglo-Saxons and will make our own weapons as our DT link to the history driver.</a:t>
            </a:r>
          </a:p>
          <a:p>
            <a:r>
              <a:rPr lang="en-GB" sz="2400" dirty="0"/>
              <a:t>English units link to enquiry driver- narrative, information, newspaper report, persuasion. </a:t>
            </a:r>
          </a:p>
          <a:p>
            <a:r>
              <a:rPr lang="en-GB" sz="2400" dirty="0"/>
              <a:t>Maths- place value (up to 1,000,000), column addition and subtraction, decimals and percentages, fractions, perimeter and area including compound shapes, shape, position and direction (coordinates), negative numbers, converting units, volume, statistics.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688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C4E9C-DB1C-431A-A98F-0B2E9DD4F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DC9845E-50EA-49E7-AD4B-C9FE62BFCE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068" y="814664"/>
            <a:ext cx="6145666" cy="4202228"/>
          </a:xfrm>
        </p:spPr>
      </p:pic>
    </p:spTree>
    <p:extLst>
      <p:ext uri="{BB962C8B-B14F-4D97-AF65-F5344CB8AC3E}">
        <p14:creationId xmlns:p14="http://schemas.microsoft.com/office/powerpoint/2010/main" val="893978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3CCF6-7D51-4523-A3B7-73D1E2F45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REading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3DA003-DD03-48D1-BF3D-A0DBCC993E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We will be using orbital reading- sequence for teaching and learning vocabulary skills, comprehension, retrieval, summarising, prediction and inference. </a:t>
            </a:r>
          </a:p>
          <a:p>
            <a:r>
              <a:rPr lang="en-GB" sz="2400" dirty="0"/>
              <a:t>Please sign reading diaries every time your child has read at home. Children who read more with an adult make accelerated progress in all areas of the curriculum. </a:t>
            </a:r>
          </a:p>
        </p:txBody>
      </p:sp>
    </p:spTree>
    <p:extLst>
      <p:ext uri="{BB962C8B-B14F-4D97-AF65-F5344CB8AC3E}">
        <p14:creationId xmlns:p14="http://schemas.microsoft.com/office/powerpoint/2010/main" val="677862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F6358-513E-42D2-B110-8B79D07F2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93CB0B-5013-4DD3-84EF-66E92EEE55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Reading at home</a:t>
            </a:r>
          </a:p>
          <a:p>
            <a:r>
              <a:rPr lang="en-GB" sz="2400" dirty="0"/>
              <a:t>Either Maths or English task on Friday. which will be to consolidate what we have been covering in school or SPAG revision. This will be due the following Friday.</a:t>
            </a:r>
          </a:p>
        </p:txBody>
      </p:sp>
    </p:spTree>
    <p:extLst>
      <p:ext uri="{BB962C8B-B14F-4D97-AF65-F5344CB8AC3E}">
        <p14:creationId xmlns:p14="http://schemas.microsoft.com/office/powerpoint/2010/main" val="1433160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744C0-361F-4AEB-A3BA-4FC3920A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PE kit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White t-shirt</a:t>
            </a:r>
            <a:br>
              <a:rPr lang="en-GB" dirty="0"/>
            </a:br>
            <a:r>
              <a:rPr lang="en-GB" dirty="0"/>
              <a:t>Black or navy blue shorts</a:t>
            </a:r>
            <a:br>
              <a:rPr lang="en-GB" dirty="0"/>
            </a:br>
            <a:r>
              <a:rPr lang="en-GB" dirty="0"/>
              <a:t>trainers or black pumps </a:t>
            </a:r>
          </a:p>
        </p:txBody>
      </p:sp>
      <p:pic>
        <p:nvPicPr>
          <p:cNvPr id="4" name="Content Placeholder 3" descr="PE-Kit.jpg">
            <a:extLst>
              <a:ext uri="{FF2B5EF4-FFF2-40B4-BE49-F238E27FC236}">
                <a16:creationId xmlns:a16="http://schemas.microsoft.com/office/drawing/2014/main" id="{62B42885-9380-4F58-8DD0-C1F944B4D0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06" y="2046605"/>
            <a:ext cx="4676913" cy="344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5616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17EC7-1EC0-21DB-9C0D-80AFA93A6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Preparation for sats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149DE-E85F-FC06-7BDD-68CC3A4420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revise regularly </a:t>
            </a:r>
            <a:r>
              <a:rPr lang="en-GB" dirty="0" err="1"/>
              <a:t>e.g</a:t>
            </a:r>
            <a:r>
              <a:rPr lang="en-GB" dirty="0"/>
              <a:t> arithmetic sessions to give children a chance to prepare for year 6. </a:t>
            </a:r>
          </a:p>
          <a:p>
            <a:r>
              <a:rPr lang="en-GB" dirty="0" err="1"/>
              <a:t>Mathsbot</a:t>
            </a:r>
            <a:r>
              <a:rPr lang="en-GB" dirty="0"/>
              <a:t> sheets- can access at home (</a:t>
            </a:r>
            <a:r>
              <a:rPr lang="en-GB"/>
              <a:t>give demonstration). </a:t>
            </a:r>
            <a:endParaRPr lang="en-GB" dirty="0"/>
          </a:p>
          <a:p>
            <a:r>
              <a:rPr lang="en-GB" dirty="0"/>
              <a:t>Get used to limited timings </a:t>
            </a:r>
          </a:p>
          <a:p>
            <a:r>
              <a:rPr lang="en-GB" dirty="0"/>
              <a:t>Boost scores ready to give your child the very best chance in their sats.</a:t>
            </a:r>
          </a:p>
        </p:txBody>
      </p:sp>
    </p:spTree>
    <p:extLst>
      <p:ext uri="{BB962C8B-B14F-4D97-AF65-F5344CB8AC3E}">
        <p14:creationId xmlns:p14="http://schemas.microsoft.com/office/powerpoint/2010/main" val="22178254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DD25F-E19D-51AB-4CC0-65163F869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Screen time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55822F-852E-ADA2-BD3E-A96B56361E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Government advice is to limit screen time as much as possible. </a:t>
            </a:r>
          </a:p>
          <a:p>
            <a:r>
              <a:rPr lang="en-GB" dirty="0"/>
              <a:t>Educational apps </a:t>
            </a:r>
          </a:p>
          <a:p>
            <a:r>
              <a:rPr lang="en-GB" dirty="0"/>
              <a:t>Monitor screen time at home </a:t>
            </a:r>
          </a:p>
          <a:p>
            <a:r>
              <a:rPr lang="en-GB" dirty="0"/>
              <a:t>Set a limit- especially close to bed time to allow your child to get plenty of rest for learning</a:t>
            </a:r>
          </a:p>
          <a:p>
            <a:r>
              <a:rPr lang="en-GB" dirty="0"/>
              <a:t>Make plans for alternative activities e.g. reading, crafts, outdoor exercise </a:t>
            </a:r>
          </a:p>
          <a:p>
            <a:r>
              <a:rPr lang="en-GB" dirty="0"/>
              <a:t>Take devices off children at night </a:t>
            </a:r>
          </a:p>
        </p:txBody>
      </p:sp>
    </p:spTree>
    <p:extLst>
      <p:ext uri="{BB962C8B-B14F-4D97-AF65-F5344CB8AC3E}">
        <p14:creationId xmlns:p14="http://schemas.microsoft.com/office/powerpoint/2010/main" val="737549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A601C-F836-46FF-BB64-0BDE83C80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CD3573F-4215-486A-A695-3DB9BBE278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9575" y="804519"/>
            <a:ext cx="8320171" cy="4755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2108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4694F-0033-4101-B84F-FF2A17305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624B64E-D8D2-472F-A3B9-6FCA2B357C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45319" y="1074198"/>
            <a:ext cx="8101361" cy="4418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757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3B504-1A16-F6F3-C2D3-A2DF2C436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Walking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5AB9A3-E44F-AAC4-9431-F57FECACF2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sign a form in the office to give permission for your child to walk home. </a:t>
            </a:r>
          </a:p>
        </p:txBody>
      </p:sp>
    </p:spTree>
    <p:extLst>
      <p:ext uri="{BB962C8B-B14F-4D97-AF65-F5344CB8AC3E}">
        <p14:creationId xmlns:p14="http://schemas.microsoft.com/office/powerpoint/2010/main" val="1367934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88188-32CD-4870-B8BA-194A742E8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8288365-F626-46BB-8D15-5A1A554EF8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80539" y="2046605"/>
            <a:ext cx="2627887" cy="344963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029ADA6-9099-42BC-80DF-8CA9E2E16586}"/>
              </a:ext>
            </a:extLst>
          </p:cNvPr>
          <p:cNvSpPr txBox="1"/>
          <p:nvPr/>
        </p:nvSpPr>
        <p:spPr>
          <a:xfrm>
            <a:off x="1374299" y="2046605"/>
            <a:ext cx="5608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Dojo availability </a:t>
            </a:r>
          </a:p>
          <a:p>
            <a:r>
              <a:rPr lang="en-GB" sz="2400" dirty="0"/>
              <a:t>Face to face meetings </a:t>
            </a:r>
          </a:p>
        </p:txBody>
      </p:sp>
    </p:spTree>
    <p:extLst>
      <p:ext uri="{BB962C8B-B14F-4D97-AF65-F5344CB8AC3E}">
        <p14:creationId xmlns:p14="http://schemas.microsoft.com/office/powerpoint/2010/main" val="342393458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df54aaa-868d-42d4-8a6f-08933ad986c1" xsi:nil="true"/>
    <lcf76f155ced4ddcb4097134ff3c332f xmlns="e6ea33b4-6023-41e6-b8d4-400c8a582e3c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1B6B9232B71E43B55F64CEFB54D9DE" ma:contentTypeVersion="18" ma:contentTypeDescription="Create a new document." ma:contentTypeScope="" ma:versionID="d234d5b45b15df38fe51d14a60bff387">
  <xsd:schema xmlns:xsd="http://www.w3.org/2001/XMLSchema" xmlns:xs="http://www.w3.org/2001/XMLSchema" xmlns:p="http://schemas.microsoft.com/office/2006/metadata/properties" xmlns:ns2="e6ea33b4-6023-41e6-b8d4-400c8a582e3c" xmlns:ns3="7df54aaa-868d-42d4-8a6f-08933ad986c1" targetNamespace="http://schemas.microsoft.com/office/2006/metadata/properties" ma:root="true" ma:fieldsID="a35e9d25b2ada5bde928b38eeec77b28" ns2:_="" ns3:_="">
    <xsd:import namespace="e6ea33b4-6023-41e6-b8d4-400c8a582e3c"/>
    <xsd:import namespace="7df54aaa-868d-42d4-8a6f-08933ad986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ea33b4-6023-41e6-b8d4-400c8a582e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4b47c9c-5e66-4eac-b238-c1bb80aeef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f54aaa-868d-42d4-8a6f-08933ad986c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7cd108ff-9892-4d53-8f26-6e934fd146ff}" ma:internalName="TaxCatchAll" ma:showField="CatchAllData" ma:web="7df54aaa-868d-42d4-8a6f-08933ad986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C2DB3D7-8201-4D1D-BD5B-20606ADB6A7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CA8B9D-AA0F-4E67-9D16-D45036CE6AD7}">
  <ds:schemaRefs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www.w3.org/XML/1998/namespace"/>
    <ds:schemaRef ds:uri="http://schemas.microsoft.com/office/2006/documentManagement/types"/>
    <ds:schemaRef ds:uri="e6ea33b4-6023-41e6-b8d4-400c8a582e3c"/>
    <ds:schemaRef ds:uri="7df54aaa-868d-42d4-8a6f-08933ad986c1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F4530F13-73E2-4C87-94DC-EA24A887D0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6ea33b4-6023-41e6-b8d4-400c8a582e3c"/>
    <ds:schemaRef ds:uri="7df54aaa-868d-42d4-8a6f-08933ad986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51</TotalTime>
  <Words>343</Words>
  <Application>Microsoft Office PowerPoint</Application>
  <PresentationFormat>Widescreen</PresentationFormat>
  <Paragraphs>29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Gill Sans MT</vt:lpstr>
      <vt:lpstr>Gallery</vt:lpstr>
      <vt:lpstr>Welcome To Year 5</vt:lpstr>
      <vt:lpstr>Curriculum </vt:lpstr>
      <vt:lpstr>PowerPoint Presentation</vt:lpstr>
      <vt:lpstr>REading</vt:lpstr>
      <vt:lpstr>Homework</vt:lpstr>
      <vt:lpstr>PE kit   White t-shirt Black or navy blue shorts trainers or black pumps </vt:lpstr>
      <vt:lpstr>Preparation for sats</vt:lpstr>
      <vt:lpstr>Screen time </vt:lpstr>
      <vt:lpstr>PowerPoint Presentation</vt:lpstr>
      <vt:lpstr>PowerPoint Presentation</vt:lpstr>
      <vt:lpstr>Walking home</vt:lpstr>
      <vt:lpstr>Questions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5</dc:title>
  <dc:creator>Olivia Key</dc:creator>
  <cp:lastModifiedBy>Olivia Key</cp:lastModifiedBy>
  <cp:revision>7</cp:revision>
  <dcterms:created xsi:type="dcterms:W3CDTF">2023-09-14T13:25:47Z</dcterms:created>
  <dcterms:modified xsi:type="dcterms:W3CDTF">2026-09-07T11:20:03Z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0x0101002B1B6B9232B71E43B55F64CEFB54D9DE</vt:lpwstr>
  </property>
  <property fmtid="{D5CDD505-2E9C-101B-9397-08002B2CF9AE}" pid="3" name="MediaServiceImageTags">
    <vt:lpwstr/>
  </property>
</Properties>
</file>